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obby Jones Condensed Soft" panose="020B0604020202020204" charset="0"/>
      <p:regular r:id="rId24"/>
    </p:embeddedFont>
    <p:embeddedFont>
      <p:font typeface="Bobby Jones Soft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 MOHAMMED ABDULLAH BINSALMAN" userId="094e3fd4-7355-4a83-87a7-f5783e926c02" providerId="ADAL" clId="{AA8BAF8F-99C9-427B-99C1-FC9DDE7AD1AA}"/>
    <pc:docChg chg="undo custSel modSld">
      <pc:chgData name="ABDULLAH MOHAMMED ABDULLAH BINSALMAN" userId="094e3fd4-7355-4a83-87a7-f5783e926c02" providerId="ADAL" clId="{AA8BAF8F-99C9-427B-99C1-FC9DDE7AD1AA}" dt="2023-12-25T09:50:06.074" v="11" actId="20577"/>
      <pc:docMkLst>
        <pc:docMk/>
      </pc:docMkLst>
      <pc:sldChg chg="modSp mod">
        <pc:chgData name="ABDULLAH MOHAMMED ABDULLAH BINSALMAN" userId="094e3fd4-7355-4a83-87a7-f5783e926c02" providerId="ADAL" clId="{AA8BAF8F-99C9-427B-99C1-FC9DDE7AD1AA}" dt="2023-12-25T09:50:06.074" v="11" actId="20577"/>
        <pc:sldMkLst>
          <pc:docMk/>
          <pc:sldMk cId="0" sldId="259"/>
        </pc:sldMkLst>
        <pc:graphicFrameChg chg="modGraphic">
          <ac:chgData name="ABDULLAH MOHAMMED ABDULLAH BINSALMAN" userId="094e3fd4-7355-4a83-87a7-f5783e926c02" providerId="ADAL" clId="{AA8BAF8F-99C9-427B-99C1-FC9DDE7AD1AA}" dt="2023-12-25T09:50:06.074" v="11" actId="20577"/>
          <ac:graphicFrameMkLst>
            <pc:docMk/>
            <pc:sldMk cId="0" sldId="259"/>
            <ac:graphicFrameMk id="7" creationId="{00000000-0000-0000-0000-000000000000}"/>
          </ac:graphicFrameMkLst>
        </pc:graphicFrameChg>
      </pc:sldChg>
      <pc:sldChg chg="addSp delSp modSp mod">
        <pc:chgData name="ABDULLAH MOHAMMED ABDULLAH BINSALMAN" userId="094e3fd4-7355-4a83-87a7-f5783e926c02" providerId="ADAL" clId="{AA8BAF8F-99C9-427B-99C1-FC9DDE7AD1AA}" dt="2023-12-24T19:03:49.577" v="8" actId="14100"/>
        <pc:sldMkLst>
          <pc:docMk/>
          <pc:sldMk cId="0" sldId="260"/>
        </pc:sldMkLst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" creationId="{00000000-0000-0000-0000-000000000000}"/>
          </ac:spMkLst>
        </pc:spChg>
        <pc:spChg chg="del topLvl">
          <ac:chgData name="ABDULLAH MOHAMMED ABDULLAH BINSALMAN" userId="094e3fd4-7355-4a83-87a7-f5783e926c02" providerId="ADAL" clId="{AA8BAF8F-99C9-427B-99C1-FC9DDE7AD1AA}" dt="2023-12-24T19:02:15.498" v="2" actId="478"/>
          <ac:spMkLst>
            <pc:docMk/>
            <pc:sldMk cId="0" sldId="260"/>
            <ac:spMk id="15" creationId="{00000000-0000-0000-0000-000000000000}"/>
          </ac:spMkLst>
        </pc:spChg>
        <pc:spChg chg="del topLvl">
          <ac:chgData name="ABDULLAH MOHAMMED ABDULLAH BINSALMAN" userId="094e3fd4-7355-4a83-87a7-f5783e926c02" providerId="ADAL" clId="{AA8BAF8F-99C9-427B-99C1-FC9DDE7AD1AA}" dt="2023-12-24T19:02:14.446" v="1" actId="478"/>
          <ac:spMkLst>
            <pc:docMk/>
            <pc:sldMk cId="0" sldId="260"/>
            <ac:spMk id="16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3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31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32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39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4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5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51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52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53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6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61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62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5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6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7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8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79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1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2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3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7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16.228" v="3" actId="478"/>
          <ac:spMkLst>
            <pc:docMk/>
            <pc:sldMk cId="0" sldId="260"/>
            <ac:spMk id="88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89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90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91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95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96" creationId="{00000000-0000-0000-0000-000000000000}"/>
          </ac:spMkLst>
        </pc:spChg>
        <pc:spChg chg="del">
          <ac:chgData name="ABDULLAH MOHAMMED ABDULLAH BINSALMAN" userId="094e3fd4-7355-4a83-87a7-f5783e926c02" providerId="ADAL" clId="{AA8BAF8F-99C9-427B-99C1-FC9DDE7AD1AA}" dt="2023-12-24T19:02:05.557" v="0" actId="478"/>
          <ac:spMkLst>
            <pc:docMk/>
            <pc:sldMk cId="0" sldId="260"/>
            <ac:spMk id="97" creationId="{00000000-0000-0000-0000-000000000000}"/>
          </ac:spMkLst>
        </pc:spChg>
        <pc:grpChg chg="del">
          <ac:chgData name="ABDULLAH MOHAMMED ABDULLAH BINSALMAN" userId="094e3fd4-7355-4a83-87a7-f5783e926c02" providerId="ADAL" clId="{AA8BAF8F-99C9-427B-99C1-FC9DDE7AD1AA}" dt="2023-12-24T19:02:18.383" v="5" actId="478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11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14.446" v="1" actId="478"/>
          <ac:grpSpMkLst>
            <pc:docMk/>
            <pc:sldMk cId="0" sldId="260"/>
            <ac:grpSpMk id="14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17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20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23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27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33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36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41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44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47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54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57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63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17.928" v="4" actId="478"/>
          <ac:grpSpMkLst>
            <pc:docMk/>
            <pc:sldMk cId="0" sldId="260"/>
            <ac:grpSpMk id="66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69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72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84" creationId="{00000000-0000-0000-0000-000000000000}"/>
          </ac:grpSpMkLst>
        </pc:grpChg>
        <pc:grpChg chg="del">
          <ac:chgData name="ABDULLAH MOHAMMED ABDULLAH BINSALMAN" userId="094e3fd4-7355-4a83-87a7-f5783e926c02" providerId="ADAL" clId="{AA8BAF8F-99C9-427B-99C1-FC9DDE7AD1AA}" dt="2023-12-24T19:02:05.557" v="0" actId="478"/>
          <ac:grpSpMkLst>
            <pc:docMk/>
            <pc:sldMk cId="0" sldId="260"/>
            <ac:grpSpMk id="92" creationId="{00000000-0000-0000-0000-000000000000}"/>
          </ac:grpSpMkLst>
        </pc:grpChg>
        <pc:picChg chg="add mod">
          <ac:chgData name="ABDULLAH MOHAMMED ABDULLAH BINSALMAN" userId="094e3fd4-7355-4a83-87a7-f5783e926c02" providerId="ADAL" clId="{AA8BAF8F-99C9-427B-99C1-FC9DDE7AD1AA}" dt="2023-12-24T19:03:49.577" v="8" actId="14100"/>
          <ac:picMkLst>
            <pc:docMk/>
            <pc:sldMk cId="0" sldId="260"/>
            <ac:picMk id="99" creationId="{D465FED2-0E87-5F13-C7BB-4B65BFD610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704513" y="1389686"/>
            <a:ext cx="10310866" cy="8285090"/>
          </a:xfrm>
          <a:custGeom>
            <a:avLst/>
            <a:gdLst/>
            <a:ahLst/>
            <a:cxnLst/>
            <a:rect l="l" t="t" r="r" b="b"/>
            <a:pathLst>
              <a:path w="10310866" h="8285090">
                <a:moveTo>
                  <a:pt x="0" y="0"/>
                </a:moveTo>
                <a:lnTo>
                  <a:pt x="10310866" y="0"/>
                </a:lnTo>
                <a:lnTo>
                  <a:pt x="10310866" y="8285090"/>
                </a:lnTo>
                <a:lnTo>
                  <a:pt x="0" y="828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04" r="-93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25819" y="1576239"/>
            <a:ext cx="9091445" cy="5143110"/>
          </a:xfrm>
          <a:custGeom>
            <a:avLst/>
            <a:gdLst/>
            <a:ahLst/>
            <a:cxnLst/>
            <a:rect l="l" t="t" r="r" b="b"/>
            <a:pathLst>
              <a:path w="9091445" h="5143110">
                <a:moveTo>
                  <a:pt x="0" y="0"/>
                </a:moveTo>
                <a:lnTo>
                  <a:pt x="9091445" y="0"/>
                </a:lnTo>
                <a:lnTo>
                  <a:pt x="9091445" y="5143110"/>
                </a:lnTo>
                <a:lnTo>
                  <a:pt x="0" y="5143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524" t="-17255" r="-36048" b="-503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82986" y="6518764"/>
            <a:ext cx="5653305" cy="3448516"/>
          </a:xfrm>
          <a:custGeom>
            <a:avLst/>
            <a:gdLst/>
            <a:ahLst/>
            <a:cxnLst/>
            <a:rect l="l" t="t" r="r" b="b"/>
            <a:pathLst>
              <a:path w="5653305" h="3448516">
                <a:moveTo>
                  <a:pt x="0" y="0"/>
                </a:moveTo>
                <a:lnTo>
                  <a:pt x="5653305" y="0"/>
                </a:lnTo>
                <a:lnTo>
                  <a:pt x="5653305" y="3448516"/>
                </a:lnTo>
                <a:lnTo>
                  <a:pt x="0" y="3448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9229" y="6971131"/>
            <a:ext cx="5280820" cy="2703645"/>
          </a:xfrm>
          <a:custGeom>
            <a:avLst/>
            <a:gdLst/>
            <a:ahLst/>
            <a:cxnLst/>
            <a:rect l="l" t="t" r="r" b="b"/>
            <a:pathLst>
              <a:path w="5280820" h="2703645">
                <a:moveTo>
                  <a:pt x="0" y="0"/>
                </a:moveTo>
                <a:lnTo>
                  <a:pt x="5280820" y="0"/>
                </a:lnTo>
                <a:lnTo>
                  <a:pt x="5280820" y="2703645"/>
                </a:lnTo>
                <a:lnTo>
                  <a:pt x="0" y="2703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146" t="-246926" r="-210182" b="-56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3592" y="6971131"/>
            <a:ext cx="5622700" cy="430330"/>
          </a:xfrm>
          <a:custGeom>
            <a:avLst/>
            <a:gdLst/>
            <a:ahLst/>
            <a:cxnLst/>
            <a:rect l="l" t="t" r="r" b="b"/>
            <a:pathLst>
              <a:path w="5622700" h="430330">
                <a:moveTo>
                  <a:pt x="0" y="0"/>
                </a:moveTo>
                <a:lnTo>
                  <a:pt x="5622699" y="0"/>
                </a:lnTo>
                <a:lnTo>
                  <a:pt x="5622699" y="430330"/>
                </a:lnTo>
                <a:lnTo>
                  <a:pt x="0" y="430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203" t="-1499252" r="-234477" b="-13162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16549" y="8474751"/>
            <a:ext cx="1500715" cy="1492529"/>
          </a:xfrm>
          <a:custGeom>
            <a:avLst/>
            <a:gdLst/>
            <a:ahLst/>
            <a:cxnLst/>
            <a:rect l="l" t="t" r="r" b="b"/>
            <a:pathLst>
              <a:path w="1500715" h="1492529">
                <a:moveTo>
                  <a:pt x="0" y="0"/>
                </a:moveTo>
                <a:lnTo>
                  <a:pt x="1500715" y="0"/>
                </a:lnTo>
                <a:lnTo>
                  <a:pt x="1500715" y="1492529"/>
                </a:lnTo>
                <a:lnTo>
                  <a:pt x="0" y="1492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57250"/>
            <a:ext cx="4805350" cy="97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6"/>
              </a:lnSpc>
            </a:pPr>
            <a:r>
              <a:rPr lang="en-US" sz="5284">
                <a:solidFill>
                  <a:srgbClr val="5398D3"/>
                </a:solidFill>
                <a:latin typeface="Bobby Jones Soft"/>
              </a:rPr>
              <a:t>EE-202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409" y="2178919"/>
            <a:ext cx="7412410" cy="353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25"/>
              </a:lnSpc>
              <a:spcBef>
                <a:spcPct val="0"/>
              </a:spcBef>
            </a:pPr>
            <a:r>
              <a:rPr lang="en-US" sz="9500" u="none" strike="noStrike" spc="-475">
                <a:solidFill>
                  <a:srgbClr val="3A3F46"/>
                </a:solidFill>
                <a:latin typeface="Bobby Jones Soft"/>
              </a:rPr>
              <a:t>Student Registration System.py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250217" y="3270693"/>
            <a:ext cx="6893783" cy="6584292"/>
          </a:xfrm>
          <a:custGeom>
            <a:avLst/>
            <a:gdLst/>
            <a:ahLst/>
            <a:cxnLst/>
            <a:rect l="l" t="t" r="r" b="b"/>
            <a:pathLst>
              <a:path w="6893783" h="6584292">
                <a:moveTo>
                  <a:pt x="0" y="0"/>
                </a:moveTo>
                <a:lnTo>
                  <a:pt x="6893783" y="0"/>
                </a:lnTo>
                <a:lnTo>
                  <a:pt x="6893783" y="6584292"/>
                </a:lnTo>
                <a:lnTo>
                  <a:pt x="0" y="658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18" t="-30653" r="-131271" b="-1333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82648" y="3270693"/>
            <a:ext cx="6893783" cy="6584292"/>
          </a:xfrm>
          <a:custGeom>
            <a:avLst/>
            <a:gdLst/>
            <a:ahLst/>
            <a:cxnLst/>
            <a:rect l="l" t="t" r="r" b="b"/>
            <a:pathLst>
              <a:path w="6893783" h="6584292">
                <a:moveTo>
                  <a:pt x="0" y="0"/>
                </a:moveTo>
                <a:lnTo>
                  <a:pt x="6893784" y="0"/>
                </a:lnTo>
                <a:lnTo>
                  <a:pt x="6893784" y="6584292"/>
                </a:lnTo>
                <a:lnTo>
                  <a:pt x="0" y="658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78" t="-12187" r="-72258" b="-986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633838"/>
            <a:ext cx="16548042" cy="1329725"/>
            <a:chOff x="0" y="0"/>
            <a:chExt cx="22064056" cy="1772966"/>
          </a:xfrm>
        </p:grpSpPr>
        <p:sp>
          <p:nvSpPr>
            <p:cNvPr id="8" name="TextBox 8"/>
            <p:cNvSpPr txBox="1"/>
            <p:nvPr/>
          </p:nvSpPr>
          <p:spPr>
            <a:xfrm>
              <a:off x="0" y="208749"/>
              <a:ext cx="22064056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-400">
                  <a:solidFill>
                    <a:srgbClr val="3A3F46"/>
                  </a:solidFill>
                  <a:latin typeface="Bobby Jones Soft"/>
                </a:rPr>
                <a:t>Main File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99576" y="1028700"/>
            <a:ext cx="390003" cy="622759"/>
          </a:xfrm>
          <a:custGeom>
            <a:avLst/>
            <a:gdLst/>
            <a:ahLst/>
            <a:cxnLst/>
            <a:rect l="l" t="t" r="r" b="b"/>
            <a:pathLst>
              <a:path w="390003" h="622759">
                <a:moveTo>
                  <a:pt x="0" y="0"/>
                </a:moveTo>
                <a:lnTo>
                  <a:pt x="390003" y="0"/>
                </a:lnTo>
                <a:lnTo>
                  <a:pt x="390003" y="622759"/>
                </a:lnTo>
                <a:lnTo>
                  <a:pt x="0" y="622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69979" y="1963562"/>
            <a:ext cx="16548042" cy="799499"/>
            <a:chOff x="0" y="0"/>
            <a:chExt cx="22064056" cy="106599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9699"/>
              <a:ext cx="22064056" cy="87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500" spc="-225">
                  <a:solidFill>
                    <a:srgbClr val="5398D3"/>
                  </a:solidFill>
                  <a:latin typeface="Bobby Jones Soft"/>
                </a:rPr>
                <a:t>All files imported to the Main.py file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48202"/>
            <a:ext cx="7010618" cy="4802077"/>
          </a:xfrm>
          <a:custGeom>
            <a:avLst/>
            <a:gdLst/>
            <a:ahLst/>
            <a:cxnLst/>
            <a:rect l="l" t="t" r="r" b="b"/>
            <a:pathLst>
              <a:path w="7010618" h="4802077">
                <a:moveTo>
                  <a:pt x="0" y="0"/>
                </a:moveTo>
                <a:lnTo>
                  <a:pt x="7010618" y="0"/>
                </a:lnTo>
                <a:lnTo>
                  <a:pt x="7010618" y="4802077"/>
                </a:lnTo>
                <a:lnTo>
                  <a:pt x="0" y="4802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671" t="-43095" r="-101907" b="-7089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61776" y="2742461"/>
            <a:ext cx="7097524" cy="6013559"/>
          </a:xfrm>
          <a:custGeom>
            <a:avLst/>
            <a:gdLst/>
            <a:ahLst/>
            <a:cxnLst/>
            <a:rect l="l" t="t" r="r" b="b"/>
            <a:pathLst>
              <a:path w="7097524" h="6013559">
                <a:moveTo>
                  <a:pt x="0" y="0"/>
                </a:moveTo>
                <a:lnTo>
                  <a:pt x="7097524" y="0"/>
                </a:lnTo>
                <a:lnTo>
                  <a:pt x="7097524" y="6013559"/>
                </a:lnTo>
                <a:lnTo>
                  <a:pt x="0" y="6013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893" t="-40308" r="-179912" b="-919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633838"/>
            <a:ext cx="16548042" cy="1174149"/>
            <a:chOff x="0" y="0"/>
            <a:chExt cx="22064056" cy="1565532"/>
          </a:xfrm>
        </p:grpSpPr>
        <p:sp>
          <p:nvSpPr>
            <p:cNvPr id="8" name="TextBox 8"/>
            <p:cNvSpPr txBox="1"/>
            <p:nvPr/>
          </p:nvSpPr>
          <p:spPr>
            <a:xfrm>
              <a:off x="0" y="199224"/>
              <a:ext cx="22064056" cy="1366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spc="-349">
                  <a:solidFill>
                    <a:srgbClr val="3A3F46"/>
                  </a:solidFill>
                  <a:latin typeface="Bobby Jones Soft"/>
                </a:rPr>
                <a:t>Main Functions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76616" y="909533"/>
            <a:ext cx="390003" cy="622759"/>
          </a:xfrm>
          <a:custGeom>
            <a:avLst/>
            <a:gdLst/>
            <a:ahLst/>
            <a:cxnLst/>
            <a:rect l="l" t="t" r="r" b="b"/>
            <a:pathLst>
              <a:path w="390003" h="622759">
                <a:moveTo>
                  <a:pt x="0" y="0"/>
                </a:moveTo>
                <a:lnTo>
                  <a:pt x="390003" y="0"/>
                </a:lnTo>
                <a:lnTo>
                  <a:pt x="390003" y="622759"/>
                </a:lnTo>
                <a:lnTo>
                  <a:pt x="0" y="622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046400" y="2303998"/>
            <a:ext cx="5926140" cy="4560719"/>
          </a:xfrm>
          <a:custGeom>
            <a:avLst/>
            <a:gdLst/>
            <a:ahLst/>
            <a:cxnLst/>
            <a:rect l="l" t="t" r="r" b="b"/>
            <a:pathLst>
              <a:path w="5926140" h="4560719">
                <a:moveTo>
                  <a:pt x="0" y="0"/>
                </a:moveTo>
                <a:lnTo>
                  <a:pt x="5926140" y="0"/>
                </a:lnTo>
                <a:lnTo>
                  <a:pt x="5926140" y="4560719"/>
                </a:lnTo>
                <a:lnTo>
                  <a:pt x="0" y="456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982" t="-53661" r="-136235" b="-7161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09593" y="2303998"/>
            <a:ext cx="7534407" cy="7401752"/>
          </a:xfrm>
          <a:custGeom>
            <a:avLst/>
            <a:gdLst/>
            <a:ahLst/>
            <a:cxnLst/>
            <a:rect l="l" t="t" r="r" b="b"/>
            <a:pathLst>
              <a:path w="7534407" h="7401752">
                <a:moveTo>
                  <a:pt x="0" y="0"/>
                </a:moveTo>
                <a:lnTo>
                  <a:pt x="7534407" y="0"/>
                </a:lnTo>
                <a:lnTo>
                  <a:pt x="7534407" y="7401752"/>
                </a:lnTo>
                <a:lnTo>
                  <a:pt x="0" y="7401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74" t="-13986" r="-84869" b="-1904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5641" y="595738"/>
            <a:ext cx="16351101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028700" y="633838"/>
            <a:ext cx="16548042" cy="1174149"/>
            <a:chOff x="0" y="0"/>
            <a:chExt cx="22064056" cy="1565532"/>
          </a:xfrm>
        </p:grpSpPr>
        <p:sp>
          <p:nvSpPr>
            <p:cNvPr id="9" name="TextBox 9"/>
            <p:cNvSpPr txBox="1"/>
            <p:nvPr/>
          </p:nvSpPr>
          <p:spPr>
            <a:xfrm>
              <a:off x="0" y="199224"/>
              <a:ext cx="22064056" cy="1366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spc="-349">
                  <a:solidFill>
                    <a:srgbClr val="3A3F46"/>
                  </a:solidFill>
                  <a:latin typeface="Bobby Jones Soft"/>
                </a:rPr>
                <a:t>Main Functions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076616" y="909533"/>
            <a:ext cx="390003" cy="622759"/>
          </a:xfrm>
          <a:custGeom>
            <a:avLst/>
            <a:gdLst/>
            <a:ahLst/>
            <a:cxnLst/>
            <a:rect l="l" t="t" r="r" b="b"/>
            <a:pathLst>
              <a:path w="390003" h="622759">
                <a:moveTo>
                  <a:pt x="0" y="0"/>
                </a:moveTo>
                <a:lnTo>
                  <a:pt x="390003" y="0"/>
                </a:lnTo>
                <a:lnTo>
                  <a:pt x="390003" y="622759"/>
                </a:lnTo>
                <a:lnTo>
                  <a:pt x="0" y="622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73093" y="1967208"/>
            <a:ext cx="8605847" cy="1332858"/>
            <a:chOff x="0" y="0"/>
            <a:chExt cx="11474463" cy="17771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3650" cy="1496881"/>
            </a:xfrm>
            <a:custGeom>
              <a:avLst/>
              <a:gdLst/>
              <a:ahLst/>
              <a:cxnLst/>
              <a:rect l="l" t="t" r="r" b="b"/>
              <a:pathLst>
                <a:path w="703650" h="1496881">
                  <a:moveTo>
                    <a:pt x="0" y="0"/>
                  </a:moveTo>
                  <a:lnTo>
                    <a:pt x="703650" y="0"/>
                  </a:lnTo>
                  <a:lnTo>
                    <a:pt x="703650" y="1496881"/>
                  </a:lnTo>
                  <a:lnTo>
                    <a:pt x="0" y="149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891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770813" y="0"/>
              <a:ext cx="703650" cy="1496881"/>
            </a:xfrm>
            <a:custGeom>
              <a:avLst/>
              <a:gdLst/>
              <a:ahLst/>
              <a:cxnLst/>
              <a:rect l="l" t="t" r="r" b="b"/>
              <a:pathLst>
                <a:path w="703650" h="1496881">
                  <a:moveTo>
                    <a:pt x="0" y="0"/>
                  </a:moveTo>
                  <a:lnTo>
                    <a:pt x="703650" y="0"/>
                  </a:lnTo>
                  <a:lnTo>
                    <a:pt x="703650" y="1496881"/>
                  </a:lnTo>
                  <a:lnTo>
                    <a:pt x="0" y="149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91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730082" y="1007688"/>
              <a:ext cx="194558" cy="326129"/>
            </a:xfrm>
            <a:custGeom>
              <a:avLst/>
              <a:gdLst/>
              <a:ahLst/>
              <a:cxnLst/>
              <a:rect l="l" t="t" r="r" b="b"/>
              <a:pathLst>
                <a:path w="194558" h="326129">
                  <a:moveTo>
                    <a:pt x="0" y="0"/>
                  </a:moveTo>
                  <a:lnTo>
                    <a:pt x="194558" y="0"/>
                  </a:lnTo>
                  <a:lnTo>
                    <a:pt x="194558" y="326129"/>
                  </a:lnTo>
                  <a:lnTo>
                    <a:pt x="0" y="326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608610" y="1007688"/>
              <a:ext cx="194558" cy="326129"/>
            </a:xfrm>
            <a:custGeom>
              <a:avLst/>
              <a:gdLst/>
              <a:ahLst/>
              <a:cxnLst/>
              <a:rect l="l" t="t" r="r" b="b"/>
              <a:pathLst>
                <a:path w="194558" h="326129">
                  <a:moveTo>
                    <a:pt x="0" y="0"/>
                  </a:moveTo>
                  <a:lnTo>
                    <a:pt x="194558" y="0"/>
                  </a:lnTo>
                  <a:lnTo>
                    <a:pt x="194558" y="326129"/>
                  </a:lnTo>
                  <a:lnTo>
                    <a:pt x="0" y="326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-5400000">
              <a:off x="2006546" y="413644"/>
              <a:ext cx="280263" cy="2446737"/>
            </a:xfrm>
            <a:custGeom>
              <a:avLst/>
              <a:gdLst/>
              <a:ahLst/>
              <a:cxnLst/>
              <a:rect l="l" t="t" r="r" b="b"/>
              <a:pathLst>
                <a:path w="280263" h="2446737">
                  <a:moveTo>
                    <a:pt x="0" y="0"/>
                  </a:moveTo>
                  <a:lnTo>
                    <a:pt x="280263" y="0"/>
                  </a:lnTo>
                  <a:lnTo>
                    <a:pt x="280263" y="2446737"/>
                  </a:lnTo>
                  <a:lnTo>
                    <a:pt x="0" y="244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3650" y="270223"/>
              <a:ext cx="3205630" cy="1063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8"/>
                </a:lnSpc>
              </a:pPr>
              <a:r>
                <a:rPr lang="en-US" sz="4727">
                  <a:solidFill>
                    <a:srgbClr val="626262"/>
                  </a:solidFill>
                  <a:latin typeface="Bobby Jones Condensed Soft"/>
                </a:rPr>
                <a:t>Student_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261689" y="270223"/>
              <a:ext cx="3205630" cy="1063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8"/>
                </a:lnSpc>
              </a:pPr>
              <a:r>
                <a:rPr lang="en-US" sz="4727">
                  <a:solidFill>
                    <a:srgbClr val="626262"/>
                  </a:solidFill>
                  <a:latin typeface="Bobby Jones Condensed Soft"/>
                </a:rPr>
                <a:t>Student_ 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39017" y="270223"/>
              <a:ext cx="3205630" cy="1063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8"/>
                </a:lnSpc>
              </a:pPr>
              <a:r>
                <a:rPr lang="en-US" sz="4727">
                  <a:solidFill>
                    <a:srgbClr val="626262"/>
                  </a:solidFill>
                  <a:latin typeface="Bobby Jones Condensed Soft"/>
                </a:rPr>
                <a:t>Student_ 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945" y="5015208"/>
            <a:ext cx="8888135" cy="3217773"/>
          </a:xfrm>
          <a:custGeom>
            <a:avLst/>
            <a:gdLst/>
            <a:ahLst/>
            <a:cxnLst/>
            <a:rect l="l" t="t" r="r" b="b"/>
            <a:pathLst>
              <a:path w="8888135" h="3217773">
                <a:moveTo>
                  <a:pt x="0" y="0"/>
                </a:moveTo>
                <a:lnTo>
                  <a:pt x="8888135" y="0"/>
                </a:lnTo>
                <a:lnTo>
                  <a:pt x="8888135" y="3217773"/>
                </a:lnTo>
                <a:lnTo>
                  <a:pt x="0" y="3217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598" t="-91038" r="-41921" b="-8944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022080" y="5015208"/>
            <a:ext cx="9007241" cy="3034893"/>
          </a:xfrm>
          <a:custGeom>
            <a:avLst/>
            <a:gdLst/>
            <a:ahLst/>
            <a:cxnLst/>
            <a:rect l="l" t="t" r="r" b="b"/>
            <a:pathLst>
              <a:path w="9007241" h="3034893">
                <a:moveTo>
                  <a:pt x="0" y="0"/>
                </a:moveTo>
                <a:lnTo>
                  <a:pt x="9007241" y="0"/>
                </a:lnTo>
                <a:lnTo>
                  <a:pt x="9007241" y="3034893"/>
                </a:lnTo>
                <a:lnTo>
                  <a:pt x="0" y="3034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4799" t="-61828" r="-26918" b="-158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850467" y="3242916"/>
            <a:ext cx="3705350" cy="4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3"/>
              </a:lnSpc>
            </a:pPr>
            <a:r>
              <a:rPr lang="en-US" sz="2752">
                <a:solidFill>
                  <a:srgbClr val="626262"/>
                </a:solidFill>
                <a:latin typeface="Bobby Jones Condensed Soft"/>
              </a:rPr>
              <a:t>object of class “student”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1012" y="363839"/>
            <a:ext cx="16548042" cy="1329723"/>
            <a:chOff x="0" y="0"/>
            <a:chExt cx="22064056" cy="17729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18274"/>
              <a:ext cx="22064056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999" spc="-399">
                  <a:solidFill>
                    <a:srgbClr val="3A3F46"/>
                  </a:solidFill>
                  <a:latin typeface="Bobby Jones Soft"/>
                </a:rPr>
                <a:t>List of students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071000" y="704750"/>
            <a:ext cx="405748" cy="647901"/>
          </a:xfrm>
          <a:custGeom>
            <a:avLst/>
            <a:gdLst/>
            <a:ahLst/>
            <a:cxnLst/>
            <a:rect l="l" t="t" r="r" b="b"/>
            <a:pathLst>
              <a:path w="405748" h="647901">
                <a:moveTo>
                  <a:pt x="0" y="0"/>
                </a:moveTo>
                <a:lnTo>
                  <a:pt x="405748" y="0"/>
                </a:lnTo>
                <a:lnTo>
                  <a:pt x="405748" y="647900"/>
                </a:lnTo>
                <a:lnTo>
                  <a:pt x="0" y="6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1012" y="363839"/>
            <a:ext cx="16548042" cy="1329723"/>
            <a:chOff x="0" y="0"/>
            <a:chExt cx="22064056" cy="1772963"/>
          </a:xfrm>
        </p:grpSpPr>
        <p:sp>
          <p:nvSpPr>
            <p:cNvPr id="6" name="TextBox 6"/>
            <p:cNvSpPr txBox="1"/>
            <p:nvPr/>
          </p:nvSpPr>
          <p:spPr>
            <a:xfrm>
              <a:off x="0" y="218274"/>
              <a:ext cx="22064056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999" spc="-399">
                  <a:solidFill>
                    <a:srgbClr val="3A3F46"/>
                  </a:solidFill>
                  <a:latin typeface="Bobby Jones Soft"/>
                </a:rPr>
                <a:t>printing transcript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93670" y="704750"/>
            <a:ext cx="405748" cy="647901"/>
          </a:xfrm>
          <a:custGeom>
            <a:avLst/>
            <a:gdLst/>
            <a:ahLst/>
            <a:cxnLst/>
            <a:rect l="l" t="t" r="r" b="b"/>
            <a:pathLst>
              <a:path w="405748" h="647901">
                <a:moveTo>
                  <a:pt x="0" y="0"/>
                </a:moveTo>
                <a:lnTo>
                  <a:pt x="405747" y="0"/>
                </a:lnTo>
                <a:lnTo>
                  <a:pt x="405747" y="647900"/>
                </a:lnTo>
                <a:lnTo>
                  <a:pt x="0" y="64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44000" y="4394282"/>
            <a:ext cx="8916134" cy="3500245"/>
          </a:xfrm>
          <a:custGeom>
            <a:avLst/>
            <a:gdLst/>
            <a:ahLst/>
            <a:cxnLst/>
            <a:rect l="l" t="t" r="r" b="b"/>
            <a:pathLst>
              <a:path w="8916134" h="3500245">
                <a:moveTo>
                  <a:pt x="0" y="0"/>
                </a:moveTo>
                <a:lnTo>
                  <a:pt x="8916134" y="0"/>
                </a:lnTo>
                <a:lnTo>
                  <a:pt x="8916134" y="3500245"/>
                </a:lnTo>
                <a:lnTo>
                  <a:pt x="0" y="3500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878" t="-41699" r="-44347" b="-12656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34762" y="4394282"/>
            <a:ext cx="8687152" cy="3500245"/>
          </a:xfrm>
          <a:custGeom>
            <a:avLst/>
            <a:gdLst/>
            <a:ahLst/>
            <a:cxnLst/>
            <a:rect l="l" t="t" r="r" b="b"/>
            <a:pathLst>
              <a:path w="8687152" h="3500245">
                <a:moveTo>
                  <a:pt x="0" y="0"/>
                </a:moveTo>
                <a:lnTo>
                  <a:pt x="8687151" y="0"/>
                </a:lnTo>
                <a:lnTo>
                  <a:pt x="8687151" y="3500245"/>
                </a:lnTo>
                <a:lnTo>
                  <a:pt x="0" y="3500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928" t="-55767" r="-18384" b="-540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48398" y="2012567"/>
            <a:ext cx="77608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626262"/>
                </a:solidFill>
                <a:latin typeface="Bobby Jones Condensed Soft"/>
              </a:rPr>
              <a:t>using __str__ method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2983461"/>
            <a:ext cx="7635143" cy="109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6"/>
              </a:lnSpc>
            </a:pPr>
            <a:r>
              <a:rPr lang="en-US" sz="6333" spc="-126">
                <a:solidFill>
                  <a:srgbClr val="5398D3"/>
                </a:solidFill>
                <a:latin typeface="Bobby Jones Soft"/>
              </a:rPr>
              <a:t>Walkthrough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6227" y="4543224"/>
            <a:ext cx="7635143" cy="295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2617" lvl="1" indent="-606309">
              <a:lnSpc>
                <a:spcPts val="7863"/>
              </a:lnSpc>
              <a:buFont typeface="Arial"/>
              <a:buChar char="•"/>
            </a:pPr>
            <a:r>
              <a:rPr lang="en-US" sz="5616">
                <a:solidFill>
                  <a:srgbClr val="626262"/>
                </a:solidFill>
                <a:latin typeface="Bobby Jones Condensed Soft"/>
              </a:rPr>
              <a:t>Main Pages</a:t>
            </a:r>
          </a:p>
          <a:p>
            <a:pPr marL="1212617" lvl="1" indent="-606309">
              <a:lnSpc>
                <a:spcPts val="7863"/>
              </a:lnSpc>
              <a:buFont typeface="Arial"/>
              <a:buChar char="•"/>
            </a:pPr>
            <a:r>
              <a:rPr lang="en-US" sz="5616">
                <a:solidFill>
                  <a:srgbClr val="626262"/>
                </a:solidFill>
                <a:latin typeface="Bobby Jones Condensed Soft"/>
              </a:rPr>
              <a:t>Feature Highlights</a:t>
            </a:r>
          </a:p>
          <a:p>
            <a:pPr>
              <a:lnSpc>
                <a:spcPts val="7863"/>
              </a:lnSpc>
            </a:pPr>
            <a:endParaRPr lang="en-US" sz="5616">
              <a:solidFill>
                <a:srgbClr val="626262"/>
              </a:solidFill>
              <a:latin typeface="Bobby Jones Condensed Sof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327966" y="3190380"/>
            <a:ext cx="7755014" cy="2953339"/>
            <a:chOff x="0" y="0"/>
            <a:chExt cx="10340019" cy="3937785"/>
          </a:xfrm>
        </p:grpSpPr>
        <p:sp>
          <p:nvSpPr>
            <p:cNvPr id="8" name="TextBox 8"/>
            <p:cNvSpPr txBox="1"/>
            <p:nvPr/>
          </p:nvSpPr>
          <p:spPr>
            <a:xfrm>
              <a:off x="0" y="392587"/>
              <a:ext cx="10340019" cy="354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29"/>
                </a:lnSpc>
              </a:pPr>
              <a:r>
                <a:rPr lang="en-US" sz="9299" spc="-464">
                  <a:solidFill>
                    <a:srgbClr val="3A3F46"/>
                  </a:solidFill>
                  <a:latin typeface="Bobby Jones Soft"/>
                </a:rPr>
                <a:t>Project </a:t>
              </a:r>
            </a:p>
            <a:p>
              <a:pPr marL="0" lvl="0" indent="0">
                <a:lnSpc>
                  <a:spcPts val="10229"/>
                </a:lnSpc>
                <a:spcBef>
                  <a:spcPct val="0"/>
                </a:spcBef>
              </a:pPr>
              <a:r>
                <a:rPr lang="en-US" sz="9299" spc="-464">
                  <a:solidFill>
                    <a:srgbClr val="3A3F46"/>
                  </a:solidFill>
                  <a:latin typeface="Bobby Jones Soft"/>
                </a:rPr>
                <a:t>Preview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3400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2983" y="3620373"/>
            <a:ext cx="575552" cy="919045"/>
          </a:xfrm>
          <a:custGeom>
            <a:avLst/>
            <a:gdLst/>
            <a:ahLst/>
            <a:cxnLst/>
            <a:rect l="l" t="t" r="r" b="b"/>
            <a:pathLst>
              <a:path w="575552" h="919045">
                <a:moveTo>
                  <a:pt x="0" y="0"/>
                </a:moveTo>
                <a:lnTo>
                  <a:pt x="575552" y="0"/>
                </a:lnTo>
                <a:lnTo>
                  <a:pt x="575552" y="919045"/>
                </a:lnTo>
                <a:lnTo>
                  <a:pt x="0" y="919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035973" y="1123388"/>
            <a:ext cx="12239333" cy="6884625"/>
          </a:xfrm>
          <a:custGeom>
            <a:avLst/>
            <a:gdLst/>
            <a:ahLst/>
            <a:cxnLst/>
            <a:rect l="l" t="t" r="r" b="b"/>
            <a:pathLst>
              <a:path w="12239333" h="6884625">
                <a:moveTo>
                  <a:pt x="0" y="0"/>
                </a:moveTo>
                <a:lnTo>
                  <a:pt x="12239333" y="0"/>
                </a:lnTo>
                <a:lnTo>
                  <a:pt x="12239333" y="6884626"/>
                </a:lnTo>
                <a:lnTo>
                  <a:pt x="0" y="6884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5054" y="787200"/>
            <a:ext cx="14772820" cy="11073377"/>
          </a:xfrm>
          <a:custGeom>
            <a:avLst/>
            <a:gdLst/>
            <a:ahLst/>
            <a:cxnLst/>
            <a:rect l="l" t="t" r="r" b="b"/>
            <a:pathLst>
              <a:path w="14772820" h="11073377">
                <a:moveTo>
                  <a:pt x="0" y="0"/>
                </a:moveTo>
                <a:lnTo>
                  <a:pt x="14772820" y="0"/>
                </a:lnTo>
                <a:lnTo>
                  <a:pt x="14772820" y="11073377"/>
                </a:lnTo>
                <a:lnTo>
                  <a:pt x="0" y="1107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" r="-933" b="-131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054" y="802874"/>
            <a:ext cx="14772820" cy="11057703"/>
          </a:xfrm>
          <a:custGeom>
            <a:avLst/>
            <a:gdLst/>
            <a:ahLst/>
            <a:cxnLst/>
            <a:rect l="l" t="t" r="r" b="b"/>
            <a:pathLst>
              <a:path w="14772820" h="11057703">
                <a:moveTo>
                  <a:pt x="0" y="0"/>
                </a:moveTo>
                <a:lnTo>
                  <a:pt x="14772820" y="0"/>
                </a:lnTo>
                <a:lnTo>
                  <a:pt x="14772820" y="11057703"/>
                </a:lnTo>
                <a:lnTo>
                  <a:pt x="0" y="1105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" r="-883" b="-13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40843" y="1028700"/>
            <a:ext cx="12206314" cy="6983025"/>
            <a:chOff x="0" y="0"/>
            <a:chExt cx="16275085" cy="9310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837" r="837"/>
            <a:stretch>
              <a:fillRect/>
            </a:stretch>
          </p:blipFill>
          <p:spPr>
            <a:xfrm>
              <a:off x="0" y="0"/>
              <a:ext cx="16275085" cy="931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0843" y="1028700"/>
            <a:ext cx="12206314" cy="6983025"/>
            <a:chOff x="0" y="0"/>
            <a:chExt cx="16275085" cy="93107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837" r="837"/>
            <a:stretch>
              <a:fillRect/>
            </a:stretch>
          </p:blipFill>
          <p:spPr>
            <a:xfrm>
              <a:off x="0" y="0"/>
              <a:ext cx="16275085" cy="93107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364579" y="834222"/>
            <a:ext cx="14772820" cy="11026355"/>
          </a:xfrm>
          <a:custGeom>
            <a:avLst/>
            <a:gdLst/>
            <a:ahLst/>
            <a:cxnLst/>
            <a:rect l="l" t="t" r="r" b="b"/>
            <a:pathLst>
              <a:path w="14772820" h="11026355">
                <a:moveTo>
                  <a:pt x="0" y="0"/>
                </a:moveTo>
                <a:lnTo>
                  <a:pt x="14772820" y="0"/>
                </a:lnTo>
                <a:lnTo>
                  <a:pt x="14772820" y="11026355"/>
                </a:lnTo>
                <a:lnTo>
                  <a:pt x="0" y="11026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28" r="-883" b="-13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0843" y="1028700"/>
            <a:ext cx="12206314" cy="6983025"/>
            <a:chOff x="0" y="0"/>
            <a:chExt cx="16275085" cy="93107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837" r="837"/>
            <a:stretch>
              <a:fillRect/>
            </a:stretch>
          </p:blipFill>
          <p:spPr>
            <a:xfrm>
              <a:off x="0" y="0"/>
              <a:ext cx="16275085" cy="93107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355054" y="818548"/>
            <a:ext cx="14772820" cy="11042029"/>
          </a:xfrm>
          <a:custGeom>
            <a:avLst/>
            <a:gdLst/>
            <a:ahLst/>
            <a:cxnLst/>
            <a:rect l="l" t="t" r="r" b="b"/>
            <a:pathLst>
              <a:path w="14772820" h="11042029">
                <a:moveTo>
                  <a:pt x="0" y="0"/>
                </a:moveTo>
                <a:lnTo>
                  <a:pt x="14772820" y="0"/>
                </a:lnTo>
                <a:lnTo>
                  <a:pt x="14772820" y="11042029"/>
                </a:lnTo>
                <a:lnTo>
                  <a:pt x="0" y="1104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" r="-883" b="-13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515" y="1600018"/>
            <a:ext cx="1071368" cy="681658"/>
          </a:xfrm>
          <a:custGeom>
            <a:avLst/>
            <a:gdLst/>
            <a:ahLst/>
            <a:cxnLst/>
            <a:rect l="l" t="t" r="r" b="b"/>
            <a:pathLst>
              <a:path w="1071368" h="681658">
                <a:moveTo>
                  <a:pt x="0" y="0"/>
                </a:moveTo>
                <a:lnTo>
                  <a:pt x="1071368" y="0"/>
                </a:lnTo>
                <a:lnTo>
                  <a:pt x="1071368" y="681658"/>
                </a:lnTo>
                <a:lnTo>
                  <a:pt x="0" y="68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773658" y="3849185"/>
            <a:ext cx="15388656" cy="4482179"/>
            <a:chOff x="0" y="0"/>
            <a:chExt cx="20518208" cy="5976238"/>
          </a:xfrm>
        </p:grpSpPr>
        <p:sp>
          <p:nvSpPr>
            <p:cNvPr id="7" name="TextBox 7"/>
            <p:cNvSpPr txBox="1"/>
            <p:nvPr/>
          </p:nvSpPr>
          <p:spPr>
            <a:xfrm>
              <a:off x="7315555" y="-209550"/>
              <a:ext cx="4301415" cy="223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u="none" strike="noStrike" spc="499">
                  <a:solidFill>
                    <a:srgbClr val="5398D3"/>
                  </a:solidFill>
                  <a:latin typeface="Bobby Jones Soft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315555" y="1915187"/>
              <a:ext cx="6268885" cy="334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 spc="-96">
                  <a:solidFill>
                    <a:srgbClr val="626262"/>
                  </a:solidFill>
                  <a:latin typeface="Bobby Jones Condensed Soft"/>
                </a:rPr>
                <a:t>Technical Implementation</a:t>
              </a:r>
            </a:p>
            <a:p>
              <a:pPr>
                <a:lnSpc>
                  <a:spcPts val="6719"/>
                </a:lnSpc>
              </a:pPr>
              <a:endParaRPr lang="en-US" sz="4800" spc="-96">
                <a:solidFill>
                  <a:srgbClr val="626262"/>
                </a:solidFill>
                <a:latin typeface="Bobby Jones Condensed Sof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315555" y="5423999"/>
              <a:ext cx="6268885" cy="55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31689" y="-209550"/>
              <a:ext cx="4519360" cy="223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u="none" strike="noStrike" spc="499">
                  <a:solidFill>
                    <a:srgbClr val="5398D3"/>
                  </a:solidFill>
                  <a:latin typeface="Bobby Jones Soft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31689" y="2020802"/>
              <a:ext cx="4519360" cy="2212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  <a:spcBef>
                  <a:spcPct val="0"/>
                </a:spcBef>
              </a:pPr>
              <a:r>
                <a:rPr lang="en-US" sz="4800" u="none" strike="noStrike" spc="-96">
                  <a:solidFill>
                    <a:srgbClr val="626262"/>
                  </a:solidFill>
                  <a:latin typeface="Bobby Jones Condensed Soft"/>
                </a:rPr>
                <a:t>Application preview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31689" y="4293699"/>
              <a:ext cx="6586519" cy="55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endParaRPr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533400"/>
              <a:ext cx="606073" cy="967782"/>
            </a:xfrm>
            <a:custGeom>
              <a:avLst/>
              <a:gdLst/>
              <a:ahLst/>
              <a:cxnLst/>
              <a:rect l="l" t="t" r="r" b="b"/>
              <a:pathLst>
                <a:path w="606073" h="967782">
                  <a:moveTo>
                    <a:pt x="0" y="0"/>
                  </a:moveTo>
                  <a:lnTo>
                    <a:pt x="606073" y="0"/>
                  </a:lnTo>
                  <a:lnTo>
                    <a:pt x="606073" y="967782"/>
                  </a:lnTo>
                  <a:lnTo>
                    <a:pt x="0" y="967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47373" y="-219075"/>
              <a:ext cx="4194941" cy="2254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4035"/>
                </a:lnSpc>
              </a:pPr>
              <a:r>
                <a:rPr lang="en-US" sz="10025" spc="501">
                  <a:solidFill>
                    <a:srgbClr val="5398D3"/>
                  </a:solidFill>
                  <a:latin typeface="Bobby Jones Soft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47373" y="1938888"/>
              <a:ext cx="6113709" cy="2202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3"/>
                </a:lnSpc>
              </a:pPr>
              <a:r>
                <a:rPr lang="en-US" sz="4802" spc="-96">
                  <a:solidFill>
                    <a:srgbClr val="626262"/>
                  </a:solidFill>
                  <a:latin typeface="Bobby Jones Condensed Soft"/>
                </a:rPr>
                <a:t>Introduction and Project Overview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47373" y="4359016"/>
              <a:ext cx="6113709" cy="78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4"/>
                </a:lnSpc>
              </a:pPr>
              <a:endParaRPr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55009" y="522724"/>
              <a:ext cx="606073" cy="967782"/>
            </a:xfrm>
            <a:custGeom>
              <a:avLst/>
              <a:gdLst/>
              <a:ahLst/>
              <a:cxnLst/>
              <a:rect l="l" t="t" r="r" b="b"/>
              <a:pathLst>
                <a:path w="606073" h="967782">
                  <a:moveTo>
                    <a:pt x="0" y="0"/>
                  </a:moveTo>
                  <a:lnTo>
                    <a:pt x="606073" y="0"/>
                  </a:lnTo>
                  <a:lnTo>
                    <a:pt x="606073" y="967782"/>
                  </a:lnTo>
                  <a:lnTo>
                    <a:pt x="0" y="967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082553" y="541986"/>
              <a:ext cx="606073" cy="967782"/>
            </a:xfrm>
            <a:custGeom>
              <a:avLst/>
              <a:gdLst/>
              <a:ahLst/>
              <a:cxnLst/>
              <a:rect l="l" t="t" r="r" b="b"/>
              <a:pathLst>
                <a:path w="606073" h="967782">
                  <a:moveTo>
                    <a:pt x="0" y="0"/>
                  </a:moveTo>
                  <a:lnTo>
                    <a:pt x="606073" y="0"/>
                  </a:lnTo>
                  <a:lnTo>
                    <a:pt x="606073" y="967781"/>
                  </a:lnTo>
                  <a:lnTo>
                    <a:pt x="0" y="967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71848" y="1389985"/>
            <a:ext cx="4712543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3A3F46"/>
                </a:solidFill>
                <a:latin typeface="Bobby Jones Soft"/>
              </a:rPr>
              <a:t>Agenda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597515" y="2608232"/>
            <a:ext cx="4803202" cy="19050"/>
          </a:xfrm>
          <a:prstGeom prst="line">
            <a:avLst/>
          </a:prstGeom>
          <a:ln w="38100" cap="flat">
            <a:solidFill>
              <a:srgbClr val="282C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0843" y="1028700"/>
            <a:ext cx="12206314" cy="6983025"/>
            <a:chOff x="0" y="0"/>
            <a:chExt cx="16275085" cy="93107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837" r="837"/>
            <a:stretch>
              <a:fillRect/>
            </a:stretch>
          </p:blipFill>
          <p:spPr>
            <a:xfrm>
              <a:off x="0" y="0"/>
              <a:ext cx="16275085" cy="93107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355054" y="771527"/>
            <a:ext cx="14772820" cy="11089050"/>
          </a:xfrm>
          <a:custGeom>
            <a:avLst/>
            <a:gdLst/>
            <a:ahLst/>
            <a:cxnLst/>
            <a:rect l="l" t="t" r="r" b="b"/>
            <a:pathLst>
              <a:path w="14772820" h="11089050">
                <a:moveTo>
                  <a:pt x="0" y="0"/>
                </a:moveTo>
                <a:lnTo>
                  <a:pt x="14772820" y="0"/>
                </a:lnTo>
                <a:lnTo>
                  <a:pt x="14772820" y="11089050"/>
                </a:lnTo>
                <a:lnTo>
                  <a:pt x="0" y="11089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" r="-1005" b="-131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054" y="708832"/>
            <a:ext cx="14772820" cy="11151745"/>
          </a:xfrm>
          <a:custGeom>
            <a:avLst/>
            <a:gdLst/>
            <a:ahLst/>
            <a:cxnLst/>
            <a:rect l="l" t="t" r="r" b="b"/>
            <a:pathLst>
              <a:path w="14772820" h="11151745">
                <a:moveTo>
                  <a:pt x="0" y="0"/>
                </a:moveTo>
                <a:lnTo>
                  <a:pt x="14772820" y="0"/>
                </a:lnTo>
                <a:lnTo>
                  <a:pt x="14772820" y="11151745"/>
                </a:lnTo>
                <a:lnTo>
                  <a:pt x="0" y="1115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2" r="-1293" b="-13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040843" y="1028700"/>
            <a:ext cx="12206314" cy="6983025"/>
            <a:chOff x="0" y="0"/>
            <a:chExt cx="16275085" cy="9310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837" r="837"/>
            <a:stretch>
              <a:fillRect/>
            </a:stretch>
          </p:blipFill>
          <p:spPr>
            <a:xfrm>
              <a:off x="0" y="0"/>
              <a:ext cx="16275085" cy="93107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3746997" y="2044704"/>
            <a:ext cx="1948136" cy="5186843"/>
          </a:xfrm>
          <a:custGeom>
            <a:avLst/>
            <a:gdLst/>
            <a:ahLst/>
            <a:cxnLst/>
            <a:rect l="l" t="t" r="r" b="b"/>
            <a:pathLst>
              <a:path w="1948136" h="5186843">
                <a:moveTo>
                  <a:pt x="0" y="0"/>
                </a:moveTo>
                <a:lnTo>
                  <a:pt x="1948135" y="0"/>
                </a:lnTo>
                <a:lnTo>
                  <a:pt x="1948135" y="5186844"/>
                </a:lnTo>
                <a:lnTo>
                  <a:pt x="0" y="5186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456" t="-273862" r="-15841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443761" y="2044704"/>
            <a:ext cx="2057399" cy="5710818"/>
          </a:xfrm>
          <a:custGeom>
            <a:avLst/>
            <a:gdLst/>
            <a:ahLst/>
            <a:cxnLst/>
            <a:rect l="l" t="t" r="r" b="b"/>
            <a:pathLst>
              <a:path w="2057399" h="5710818">
                <a:moveTo>
                  <a:pt x="0" y="0"/>
                </a:moveTo>
                <a:lnTo>
                  <a:pt x="2057399" y="0"/>
                </a:lnTo>
                <a:lnTo>
                  <a:pt x="2057399" y="5710818"/>
                </a:lnTo>
                <a:lnTo>
                  <a:pt x="0" y="571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09" t="-32347" r="-728998" b="-367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054" y="708832"/>
            <a:ext cx="14772820" cy="11151745"/>
          </a:xfrm>
          <a:custGeom>
            <a:avLst/>
            <a:gdLst/>
            <a:ahLst/>
            <a:cxnLst/>
            <a:rect l="l" t="t" r="r" b="b"/>
            <a:pathLst>
              <a:path w="14772820" h="11151745">
                <a:moveTo>
                  <a:pt x="0" y="0"/>
                </a:moveTo>
                <a:lnTo>
                  <a:pt x="14772820" y="0"/>
                </a:lnTo>
                <a:lnTo>
                  <a:pt x="14772820" y="11151745"/>
                </a:lnTo>
                <a:lnTo>
                  <a:pt x="0" y="1115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2" r="-1293" b="-13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828414" y="1028700"/>
            <a:ext cx="12695919" cy="7134264"/>
            <a:chOff x="0" y="0"/>
            <a:chExt cx="16927892" cy="9512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86875" cy="9263994"/>
            </a:xfrm>
            <a:custGeom>
              <a:avLst/>
              <a:gdLst/>
              <a:ahLst/>
              <a:cxnLst/>
              <a:rect l="l" t="t" r="r" b="b"/>
              <a:pathLst>
                <a:path w="15186875" h="9263994">
                  <a:moveTo>
                    <a:pt x="0" y="0"/>
                  </a:moveTo>
                  <a:lnTo>
                    <a:pt x="15186875" y="0"/>
                  </a:lnTo>
                  <a:lnTo>
                    <a:pt x="15186875" y="9263994"/>
                  </a:lnTo>
                  <a:lnTo>
                    <a:pt x="0" y="926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940034" y="0"/>
              <a:ext cx="2987859" cy="9263994"/>
            </a:xfrm>
            <a:custGeom>
              <a:avLst/>
              <a:gdLst/>
              <a:ahLst/>
              <a:cxnLst/>
              <a:rect l="l" t="t" r="r" b="b"/>
              <a:pathLst>
                <a:path w="2987859" h="9263994">
                  <a:moveTo>
                    <a:pt x="0" y="0"/>
                  </a:moveTo>
                  <a:lnTo>
                    <a:pt x="2987858" y="0"/>
                  </a:lnTo>
                  <a:lnTo>
                    <a:pt x="2987858" y="9263994"/>
                  </a:lnTo>
                  <a:lnTo>
                    <a:pt x="0" y="926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40828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8172437"/>
              <a:ext cx="11886102" cy="1339914"/>
            </a:xfrm>
            <a:custGeom>
              <a:avLst/>
              <a:gdLst/>
              <a:ahLst/>
              <a:cxnLst/>
              <a:rect l="l" t="t" r="r" b="b"/>
              <a:pathLst>
                <a:path w="11886102" h="1339914">
                  <a:moveTo>
                    <a:pt x="0" y="0"/>
                  </a:moveTo>
                  <a:lnTo>
                    <a:pt x="11886102" y="0"/>
                  </a:lnTo>
                  <a:lnTo>
                    <a:pt x="11886102" y="1339914"/>
                  </a:lnTo>
                  <a:lnTo>
                    <a:pt x="0" y="133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591387" r="-277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722312" y="8142012"/>
              <a:ext cx="7205580" cy="1370340"/>
            </a:xfrm>
            <a:custGeom>
              <a:avLst/>
              <a:gdLst/>
              <a:ahLst/>
              <a:cxnLst/>
              <a:rect l="l" t="t" r="r" b="b"/>
              <a:pathLst>
                <a:path w="7205580" h="1370340">
                  <a:moveTo>
                    <a:pt x="0" y="0"/>
                  </a:moveTo>
                  <a:lnTo>
                    <a:pt x="7205580" y="0"/>
                  </a:lnTo>
                  <a:lnTo>
                    <a:pt x="7205580" y="1370339"/>
                  </a:lnTo>
                  <a:lnTo>
                    <a:pt x="0" y="1370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0765" t="-5760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02362" y="3860800"/>
            <a:ext cx="10430547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>
                <a:solidFill>
                  <a:srgbClr val="F2F2F0"/>
                </a:solidFill>
                <a:latin typeface="Consolas"/>
              </a:rPr>
              <a:t>Thank You!!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504176" y="4312691"/>
            <a:ext cx="615534" cy="445593"/>
            <a:chOff x="0" y="0"/>
            <a:chExt cx="820712" cy="594124"/>
          </a:xfrm>
        </p:grpSpPr>
        <p:sp>
          <p:nvSpPr>
            <p:cNvPr id="13" name="Freeform 13"/>
            <p:cNvSpPr/>
            <p:nvPr/>
          </p:nvSpPr>
          <p:spPr>
            <a:xfrm>
              <a:off x="448642" y="0"/>
              <a:ext cx="372070" cy="594124"/>
            </a:xfrm>
            <a:custGeom>
              <a:avLst/>
              <a:gdLst/>
              <a:ahLst/>
              <a:cxnLst/>
              <a:rect l="l" t="t" r="r" b="b"/>
              <a:pathLst>
                <a:path w="372070" h="594124">
                  <a:moveTo>
                    <a:pt x="0" y="0"/>
                  </a:moveTo>
                  <a:lnTo>
                    <a:pt x="372070" y="0"/>
                  </a:lnTo>
                  <a:lnTo>
                    <a:pt x="372070" y="594124"/>
                  </a:lnTo>
                  <a:lnTo>
                    <a:pt x="0" y="59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72070" cy="594124"/>
            </a:xfrm>
            <a:custGeom>
              <a:avLst/>
              <a:gdLst/>
              <a:ahLst/>
              <a:cxnLst/>
              <a:rect l="l" t="t" r="r" b="b"/>
              <a:pathLst>
                <a:path w="372070" h="594124">
                  <a:moveTo>
                    <a:pt x="0" y="0"/>
                  </a:moveTo>
                  <a:lnTo>
                    <a:pt x="372070" y="0"/>
                  </a:lnTo>
                  <a:lnTo>
                    <a:pt x="372070" y="594124"/>
                  </a:lnTo>
                  <a:lnTo>
                    <a:pt x="0" y="59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19633" y="939165"/>
            <a:ext cx="8115300" cy="1705571"/>
            <a:chOff x="0" y="0"/>
            <a:chExt cx="10820400" cy="2274094"/>
          </a:xfrm>
        </p:grpSpPr>
        <p:sp>
          <p:nvSpPr>
            <p:cNvPr id="6" name="TextBox 6"/>
            <p:cNvSpPr txBox="1"/>
            <p:nvPr/>
          </p:nvSpPr>
          <p:spPr>
            <a:xfrm>
              <a:off x="0" y="709877"/>
              <a:ext cx="10820400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3A3F46"/>
                  </a:solidFill>
                  <a:latin typeface="Bobby Jones Soft"/>
                </a:rPr>
                <a:t>Project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0820400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0"/>
                </a:lnSpc>
              </a:pPr>
              <a:r>
                <a:rPr lang="en-US" sz="3300" spc="165">
                  <a:solidFill>
                    <a:srgbClr val="5398D3"/>
                  </a:solidFill>
                  <a:latin typeface="Bobby Jones Soft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9633" y="3361664"/>
            <a:ext cx="5586924" cy="3563673"/>
            <a:chOff x="0" y="0"/>
            <a:chExt cx="7449233" cy="47515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7449233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-79">
                  <a:solidFill>
                    <a:srgbClr val="5398D3"/>
                  </a:solidFill>
                  <a:latin typeface="Bobby Jones Soft"/>
                </a:rPr>
                <a:t>Classes Structure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7839"/>
              <a:ext cx="7449233" cy="313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Course Class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Semester Class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Student Class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3361664"/>
            <a:ext cx="5374929" cy="5922696"/>
            <a:chOff x="0" y="0"/>
            <a:chExt cx="7166572" cy="789692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7166572" cy="89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 spc="-80">
                  <a:solidFill>
                    <a:srgbClr val="5398D3"/>
                  </a:solidFill>
                  <a:latin typeface="Bobby Jones Soft"/>
                </a:rPr>
                <a:t> User Interface Pages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62803"/>
              <a:ext cx="7166572" cy="633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Starting Page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List of Students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Add Students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Add Semester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Add Course</a:t>
              </a:r>
            </a:p>
            <a:p>
              <a:pPr marL="971550" lvl="1" indent="-485775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626262"/>
                  </a:solidFill>
                  <a:latin typeface="Bobby Jones Condensed Soft"/>
                </a:rPr>
                <a:t>Students Details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83365" y="1606238"/>
            <a:ext cx="454555" cy="725836"/>
          </a:xfrm>
          <a:custGeom>
            <a:avLst/>
            <a:gdLst/>
            <a:ahLst/>
            <a:cxnLst/>
            <a:rect l="l" t="t" r="r" b="b"/>
            <a:pathLst>
              <a:path w="454555" h="725836">
                <a:moveTo>
                  <a:pt x="0" y="0"/>
                </a:moveTo>
                <a:lnTo>
                  <a:pt x="454555" y="0"/>
                </a:lnTo>
                <a:lnTo>
                  <a:pt x="454555" y="725836"/>
                </a:lnTo>
                <a:lnTo>
                  <a:pt x="0" y="72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15236" y="394511"/>
            <a:ext cx="7857528" cy="78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500" spc="-275">
                <a:solidFill>
                  <a:srgbClr val="3A3F46"/>
                </a:solidFill>
                <a:latin typeface="Bobby Jones Soft"/>
              </a:rPr>
              <a:t>Classes Structure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76638" y="1619250"/>
          <a:ext cx="5317267" cy="8382000"/>
        </p:xfrm>
        <a:graphic>
          <a:graphicData uri="http://schemas.openxmlformats.org/drawingml/2006/table">
            <a:tbl>
              <a:tblPr/>
              <a:tblGrid>
                <a:gridCol w="531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726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65">
                          <a:solidFill>
                            <a:srgbClr val="000000"/>
                          </a:solidFill>
                          <a:latin typeface="Bobby Jones Soft"/>
                        </a:rPr>
                        <a:t>Course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820">
                <a:tc>
                  <a:txBody>
                    <a:bodyPr/>
                    <a:lstStyle/>
                    <a:p>
                      <a:pPr algn="ctr">
                        <a:lnSpc>
                          <a:spcPts val="2598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name: str</a:t>
                      </a:r>
                      <a:endParaRPr lang="en-US" sz="1100"/>
                    </a:p>
                    <a:p>
                      <a:pPr algn="ctr">
                        <a:lnSpc>
                          <a:spcPts val="259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title: str</a:t>
                      </a:r>
                    </a:p>
                    <a:p>
                      <a:pPr algn="ctr">
                        <a:lnSpc>
                          <a:spcPts val="259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subjectNumber: str</a:t>
                      </a:r>
                    </a:p>
                    <a:p>
                      <a:pPr algn="ctr">
                        <a:lnSpc>
                          <a:spcPts val="259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hours: int</a:t>
                      </a:r>
                    </a:p>
                    <a:p>
                      <a:pPr algn="ctr">
                        <a:lnSpc>
                          <a:spcPts val="259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section: str</a:t>
                      </a:r>
                    </a:p>
                    <a:p>
                      <a:pPr marL="0" lvl="0" indent="0" algn="ctr">
                        <a:lnSpc>
                          <a:spcPts val="2598"/>
                        </a:lnSpc>
                        <a:spcBef>
                          <a:spcPct val="0"/>
                        </a:spcBef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mark: int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0919">
                <a:tc>
                  <a:txBody>
                    <a:bodyPr/>
                    <a:lstStyle/>
                    <a:p>
                      <a:pPr algn="just">
                        <a:lnSpc>
                          <a:spcPts val="2339"/>
                        </a:lnSpc>
                        <a:defRPr/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setTitle(newTitle):</a:t>
                      </a:r>
                      <a:endParaRPr lang="en-US" sz="1100"/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setName(newName):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setSubjectNumber(newSubjectNumber):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setHours(newHours):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setSection(newSection):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setMark(newMark):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setGrade(newgrade):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getName():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getTitle():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getSubjectnumber():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getHours():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getSection():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getMark():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getGrade():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getPoints():</a:t>
                      </a:r>
                    </a:p>
                    <a:p>
                      <a:pPr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getCourse():</a:t>
                      </a:r>
                    </a:p>
                    <a:p>
                      <a:pPr marL="0" lvl="0" indent="0" algn="just">
                        <a:lnSpc>
                          <a:spcPts val="2339"/>
                        </a:lnSpc>
                      </a:pPr>
                      <a:r>
                        <a:rPr lang="en-US" sz="1965">
                          <a:solidFill>
                            <a:srgbClr val="000000"/>
                          </a:solidFill>
                          <a:latin typeface="DM Sans"/>
                        </a:rPr>
                        <a:t>__str__():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54048"/>
              </p:ext>
            </p:extLst>
          </p:nvPr>
        </p:nvGraphicFramePr>
        <p:xfrm>
          <a:off x="6388721" y="1619250"/>
          <a:ext cx="5317267" cy="6381750"/>
        </p:xfrm>
        <a:graphic>
          <a:graphicData uri="http://schemas.openxmlformats.org/drawingml/2006/table">
            <a:tbl>
              <a:tblPr/>
              <a:tblGrid>
                <a:gridCol w="531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65">
                          <a:solidFill>
                            <a:srgbClr val="000000"/>
                          </a:solidFill>
                          <a:latin typeface="Bobby Jones Soft"/>
                        </a:rPr>
                        <a:t>Semester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412">
                <a:tc>
                  <a:txBody>
                    <a:bodyPr/>
                    <a:lstStyle/>
                    <a:p>
                      <a:pPr algn="ctr">
                        <a:lnSpc>
                          <a:spcPts val="2598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Semester_name: str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4331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Courses: list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318">
                <a:tc>
                  <a:txBody>
                    <a:bodyPr/>
                    <a:lstStyle/>
                    <a:p>
                      <a:pPr algn="just">
                        <a:lnSpc>
                          <a:spcPts val="3248"/>
                        </a:lnSpc>
                        <a:defRPr/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edit_semester_name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</a:t>
                      </a: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Semester_name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)</a:t>
                      </a:r>
                      <a:endParaRPr lang="en-US" sz="1100" dirty="0"/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add_course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</a:t>
                      </a: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newCourses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get_courses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del_course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</a:t>
                      </a: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REcourse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GetSemName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getPoints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getHours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 dirty="0" err="1">
                          <a:solidFill>
                            <a:srgbClr val="000000"/>
                          </a:solidFill>
                          <a:latin typeface="DM Sans"/>
                        </a:rPr>
                        <a:t>getGPA</a:t>
                      </a: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():</a:t>
                      </a:r>
                    </a:p>
                    <a:p>
                      <a:pPr marL="0" lvl="0" indent="0" algn="just">
                        <a:lnSpc>
                          <a:spcPts val="3248"/>
                        </a:lnSpc>
                      </a:pPr>
                      <a:r>
                        <a:rPr lang="en-US" sz="2165" dirty="0">
                          <a:solidFill>
                            <a:srgbClr val="000000"/>
                          </a:solidFill>
                          <a:latin typeface="DM Sans"/>
                        </a:rPr>
                        <a:t>__str__():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299329" y="1619250"/>
          <a:ext cx="5317267" cy="6381750"/>
        </p:xfrm>
        <a:graphic>
          <a:graphicData uri="http://schemas.openxmlformats.org/drawingml/2006/table">
            <a:tbl>
              <a:tblPr/>
              <a:tblGrid>
                <a:gridCol w="531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65">
                          <a:solidFill>
                            <a:srgbClr val="000000"/>
                          </a:solidFill>
                          <a:latin typeface="Bobby Jones Soft"/>
                        </a:rPr>
                        <a:t>Student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659">
                <a:tc>
                  <a:txBody>
                    <a:bodyPr/>
                    <a:lstStyle/>
                    <a:p>
                      <a:pPr algn="ctr">
                        <a:lnSpc>
                          <a:spcPts val="2425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name: str</a:t>
                      </a:r>
                      <a:endParaRPr lang="en-US" sz="1100"/>
                    </a:p>
                    <a:p>
                      <a:pPr algn="ctr">
                        <a:lnSpc>
                          <a:spcPts val="2425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ID: str</a:t>
                      </a:r>
                    </a:p>
                    <a:p>
                      <a:pPr marL="0" lvl="0" indent="0" algn="ctr">
                        <a:lnSpc>
                          <a:spcPts val="2425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semesters: list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071">
                <a:tc>
                  <a:txBody>
                    <a:bodyPr/>
                    <a:lstStyle/>
                    <a:p>
                      <a:pPr algn="just">
                        <a:lnSpc>
                          <a:spcPts val="3248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setName(name):</a:t>
                      </a:r>
                      <a:endParaRPr lang="en-US" sz="1100"/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setID(ID):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addSemester(semester):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getName():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getID():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getSemesters():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getHours():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getPoints():</a:t>
                      </a:r>
                    </a:p>
                    <a:p>
                      <a:pPr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getGPA():</a:t>
                      </a:r>
                    </a:p>
                    <a:p>
                      <a:pPr marL="0" lvl="0" indent="0" algn="just">
                        <a:lnSpc>
                          <a:spcPts val="3248"/>
                        </a:lnSpc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DM Sans"/>
                        </a:rPr>
                        <a:t>__str__():</a:t>
                      </a:r>
                    </a:p>
                  </a:txBody>
                  <a:tcPr marL="114300" marR="114300" marT="114300" marB="1143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5987196" y="496925"/>
            <a:ext cx="333024" cy="531775"/>
          </a:xfrm>
          <a:custGeom>
            <a:avLst/>
            <a:gdLst/>
            <a:ahLst/>
            <a:cxnLst/>
            <a:rect l="l" t="t" r="r" b="b"/>
            <a:pathLst>
              <a:path w="333024" h="531775">
                <a:moveTo>
                  <a:pt x="0" y="0"/>
                </a:moveTo>
                <a:lnTo>
                  <a:pt x="333024" y="0"/>
                </a:lnTo>
                <a:lnTo>
                  <a:pt x="333024" y="531775"/>
                </a:lnTo>
                <a:lnTo>
                  <a:pt x="0" y="53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465FED2-0E87-5F13-C7BB-4B65BFD6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99373" cy="102933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857250"/>
            <a:ext cx="7425542" cy="14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1"/>
              </a:lnSpc>
            </a:pPr>
            <a:r>
              <a:rPr lang="en-US" sz="8208" spc="-164">
                <a:solidFill>
                  <a:srgbClr val="5398D3"/>
                </a:solidFill>
                <a:latin typeface="Bobby Jones Soft"/>
              </a:rPr>
              <a:t>Python &amp; UI Files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693075"/>
            <a:ext cx="7425542" cy="717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59694" lvl="1" indent="-729847">
              <a:lnSpc>
                <a:spcPts val="9465"/>
              </a:lnSpc>
              <a:buFont typeface="Arial"/>
              <a:buChar char="•"/>
            </a:pPr>
            <a:r>
              <a:rPr lang="en-US" sz="6760">
                <a:solidFill>
                  <a:srgbClr val="626262"/>
                </a:solidFill>
                <a:latin typeface="Bobby Jones Condensed Soft"/>
              </a:rPr>
              <a:t>GUI Design</a:t>
            </a:r>
          </a:p>
          <a:p>
            <a:pPr marL="1459694" lvl="1" indent="-729847">
              <a:lnSpc>
                <a:spcPts val="9465"/>
              </a:lnSpc>
              <a:buFont typeface="Arial"/>
              <a:buChar char="•"/>
            </a:pPr>
            <a:r>
              <a:rPr lang="en-US" sz="6760">
                <a:solidFill>
                  <a:srgbClr val="626262"/>
                </a:solidFill>
                <a:latin typeface="Bobby Jones Condensed Soft"/>
              </a:rPr>
              <a:t>Main File</a:t>
            </a:r>
          </a:p>
          <a:p>
            <a:pPr marL="1459694" lvl="1" indent="-729847">
              <a:lnSpc>
                <a:spcPts val="9465"/>
              </a:lnSpc>
              <a:buFont typeface="Arial"/>
              <a:buChar char="•"/>
            </a:pPr>
            <a:r>
              <a:rPr lang="en-US" sz="6760">
                <a:solidFill>
                  <a:srgbClr val="626262"/>
                </a:solidFill>
                <a:latin typeface="Bobby Jones Condensed Soft"/>
              </a:rPr>
              <a:t>Functions</a:t>
            </a:r>
          </a:p>
          <a:p>
            <a:pPr marL="1459694" lvl="1" indent="-729847">
              <a:lnSpc>
                <a:spcPts val="9465"/>
              </a:lnSpc>
              <a:buFont typeface="Arial"/>
              <a:buChar char="•"/>
            </a:pPr>
            <a:r>
              <a:rPr lang="en-US" sz="6760">
                <a:solidFill>
                  <a:srgbClr val="626262"/>
                </a:solidFill>
                <a:latin typeface="Bobby Jones Condensed Soft"/>
              </a:rPr>
              <a:t>List of students</a:t>
            </a:r>
          </a:p>
          <a:p>
            <a:pPr marL="1459694" lvl="1" indent="-729847">
              <a:lnSpc>
                <a:spcPts val="9465"/>
              </a:lnSpc>
              <a:buFont typeface="Arial"/>
              <a:buChar char="•"/>
            </a:pPr>
            <a:r>
              <a:rPr lang="en-US" sz="6760">
                <a:solidFill>
                  <a:srgbClr val="626262"/>
                </a:solidFill>
                <a:latin typeface="Bobby Jones Condensed Soft"/>
              </a:rPr>
              <a:t>printing transcript</a:t>
            </a:r>
          </a:p>
          <a:p>
            <a:pPr>
              <a:lnSpc>
                <a:spcPts val="9465"/>
              </a:lnSpc>
            </a:pPr>
            <a:endParaRPr lang="en-US" sz="6760">
              <a:solidFill>
                <a:srgbClr val="626262"/>
              </a:solidFill>
              <a:latin typeface="Bobby Jones Condensed Sof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817063" y="2835950"/>
            <a:ext cx="9197162" cy="3003633"/>
            <a:chOff x="0" y="0"/>
            <a:chExt cx="12262882" cy="400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848825"/>
              <a:ext cx="12262882" cy="3156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131"/>
                </a:lnSpc>
                <a:spcBef>
                  <a:spcPct val="0"/>
                </a:spcBef>
              </a:pPr>
              <a:r>
                <a:rPr lang="en-US" sz="8301" u="none" strike="noStrike" spc="-415">
                  <a:solidFill>
                    <a:srgbClr val="3A3F46"/>
                  </a:solidFill>
                  <a:latin typeface="Bobby Jones Soft"/>
                </a:rPr>
                <a:t>Technical Implementation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2262882" cy="899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22"/>
                </a:lnSpc>
              </a:pPr>
              <a:r>
                <a:rPr lang="en-US" sz="4016" spc="200">
                  <a:solidFill>
                    <a:srgbClr val="5398D3"/>
                  </a:solidFill>
                  <a:latin typeface="Bobby Jones Soft"/>
                </a:rPr>
                <a:t>CODE DETAILS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3668446"/>
            <a:ext cx="454555" cy="725836"/>
          </a:xfrm>
          <a:custGeom>
            <a:avLst/>
            <a:gdLst/>
            <a:ahLst/>
            <a:cxnLst/>
            <a:rect l="l" t="t" r="r" b="b"/>
            <a:pathLst>
              <a:path w="454555" h="725836">
                <a:moveTo>
                  <a:pt x="0" y="0"/>
                </a:moveTo>
                <a:lnTo>
                  <a:pt x="454555" y="0"/>
                </a:lnTo>
                <a:lnTo>
                  <a:pt x="454555" y="725836"/>
                </a:lnTo>
                <a:lnTo>
                  <a:pt x="0" y="72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76263" y="3855492"/>
            <a:ext cx="8137907" cy="2056799"/>
            <a:chOff x="0" y="0"/>
            <a:chExt cx="10850542" cy="2742399"/>
          </a:xfrm>
        </p:grpSpPr>
        <p:sp>
          <p:nvSpPr>
            <p:cNvPr id="6" name="TextBox 6"/>
            <p:cNvSpPr txBox="1"/>
            <p:nvPr/>
          </p:nvSpPr>
          <p:spPr>
            <a:xfrm>
              <a:off x="0" y="189699"/>
              <a:ext cx="10850542" cy="255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QPushButton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8128" y="2617151"/>
            <a:ext cx="8754852" cy="88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sz="5095" spc="254">
                <a:solidFill>
                  <a:srgbClr val="5398D3"/>
                </a:solidFill>
                <a:latin typeface="Bobby Jones Soft"/>
              </a:rPr>
              <a:t>WIDGETS USED IN QT DESIGNER: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76263" y="5123340"/>
            <a:ext cx="8137907" cy="2056799"/>
            <a:chOff x="0" y="0"/>
            <a:chExt cx="10850542" cy="27423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9699"/>
              <a:ext cx="10850542" cy="255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QComboBox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76263" y="6466065"/>
            <a:ext cx="8137907" cy="2685449"/>
            <a:chOff x="0" y="0"/>
            <a:chExt cx="10850542" cy="358059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9699"/>
              <a:ext cx="10850542" cy="339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QTableWidget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94204" y="3682913"/>
            <a:ext cx="8137907" cy="2056799"/>
            <a:chOff x="0" y="0"/>
            <a:chExt cx="10850542" cy="274239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89699"/>
              <a:ext cx="10850542" cy="255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QLineEdit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94204" y="5123340"/>
            <a:ext cx="8137907" cy="2685449"/>
            <a:chOff x="0" y="0"/>
            <a:chExt cx="10850542" cy="358059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89699"/>
              <a:ext cx="10850542" cy="339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Qlabel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94204" y="6466065"/>
            <a:ext cx="8137907" cy="2056799"/>
            <a:chOff x="0" y="0"/>
            <a:chExt cx="10850542" cy="274239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9699"/>
              <a:ext cx="10850542" cy="255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</a:pPr>
              <a:endParaRPr/>
            </a:p>
            <a:p>
              <a:pPr marL="971550" lvl="1" indent="-485775" algn="just">
                <a:lnSpc>
                  <a:spcPts val="4950"/>
                </a:lnSpc>
                <a:buFont typeface="Arial"/>
                <a:buChar char="•"/>
              </a:pPr>
              <a:r>
                <a:rPr lang="en-US" sz="4500" spc="-225">
                  <a:solidFill>
                    <a:srgbClr val="626262"/>
                  </a:solidFill>
                  <a:latin typeface="Bobby Jones Soft"/>
                </a:rPr>
                <a:t>QPlainTextEdit</a:t>
              </a:r>
            </a:p>
            <a:p>
              <a:pPr algn="just">
                <a:lnSpc>
                  <a:spcPts val="4950"/>
                </a:lnSpc>
              </a:pPr>
              <a:endParaRPr lang="en-US" sz="4500" spc="-225">
                <a:solidFill>
                  <a:srgbClr val="626262"/>
                </a:solidFill>
                <a:latin typeface="Bobby Jones Sof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9979" y="641863"/>
            <a:ext cx="16548042" cy="1329723"/>
            <a:chOff x="0" y="0"/>
            <a:chExt cx="22064056" cy="177296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18274"/>
              <a:ext cx="22064056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999" spc="-399">
                  <a:solidFill>
                    <a:srgbClr val="3A3F46"/>
                  </a:solidFill>
                  <a:latin typeface="Bobby Jones Soft"/>
                </a:rPr>
                <a:t>GUI Design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535031" y="1028700"/>
            <a:ext cx="405748" cy="647901"/>
          </a:xfrm>
          <a:custGeom>
            <a:avLst/>
            <a:gdLst/>
            <a:ahLst/>
            <a:cxnLst/>
            <a:rect l="l" t="t" r="r" b="b"/>
            <a:pathLst>
              <a:path w="405748" h="647901">
                <a:moveTo>
                  <a:pt x="0" y="0"/>
                </a:moveTo>
                <a:lnTo>
                  <a:pt x="405748" y="0"/>
                </a:lnTo>
                <a:lnTo>
                  <a:pt x="405748" y="647901"/>
                </a:lnTo>
                <a:lnTo>
                  <a:pt x="0" y="64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11881" y="3412256"/>
            <a:ext cx="7756280" cy="5661239"/>
          </a:xfrm>
          <a:custGeom>
            <a:avLst/>
            <a:gdLst/>
            <a:ahLst/>
            <a:cxnLst/>
            <a:rect l="l" t="t" r="r" b="b"/>
            <a:pathLst>
              <a:path w="7756280" h="5661239">
                <a:moveTo>
                  <a:pt x="0" y="0"/>
                </a:moveTo>
                <a:lnTo>
                  <a:pt x="7756280" y="0"/>
                </a:lnTo>
                <a:lnTo>
                  <a:pt x="7756280" y="5661240"/>
                </a:lnTo>
                <a:lnTo>
                  <a:pt x="0" y="566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40" t="-13054" r="-26451" b="-3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3387214"/>
            <a:ext cx="8793802" cy="5686281"/>
          </a:xfrm>
          <a:custGeom>
            <a:avLst/>
            <a:gdLst/>
            <a:ahLst/>
            <a:cxnLst/>
            <a:rect l="l" t="t" r="r" b="b"/>
            <a:pathLst>
              <a:path w="8793802" h="5686281">
                <a:moveTo>
                  <a:pt x="0" y="0"/>
                </a:moveTo>
                <a:lnTo>
                  <a:pt x="8793802" y="0"/>
                </a:lnTo>
                <a:lnTo>
                  <a:pt x="8793802" y="5686282"/>
                </a:lnTo>
                <a:lnTo>
                  <a:pt x="0" y="568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67" t="-19408" r="-27224" b="-141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5641" y="403525"/>
            <a:ext cx="16351101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5075047" y="1971586"/>
            <a:ext cx="8137907" cy="1428149"/>
            <a:chOff x="0" y="0"/>
            <a:chExt cx="10850542" cy="1904199"/>
          </a:xfrm>
        </p:grpSpPr>
        <p:sp>
          <p:nvSpPr>
            <p:cNvPr id="9" name="TextBox 9"/>
            <p:cNvSpPr txBox="1"/>
            <p:nvPr/>
          </p:nvSpPr>
          <p:spPr>
            <a:xfrm>
              <a:off x="0" y="189699"/>
              <a:ext cx="10850542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500" spc="-225">
                  <a:solidFill>
                    <a:srgbClr val="5398D3"/>
                  </a:solidFill>
                  <a:latin typeface="Bobby Jones Soft"/>
                </a:rPr>
                <a:t>Pages Designed By QT Designer</a:t>
              </a:r>
            </a:p>
            <a:p>
              <a:pPr algn="ctr">
                <a:lnSpc>
                  <a:spcPts val="4950"/>
                </a:lnSpc>
              </a:pPr>
              <a:endParaRPr lang="en-US" sz="4500" spc="-225">
                <a:solidFill>
                  <a:srgbClr val="5398D3"/>
                </a:solidFill>
                <a:latin typeface="Bobby Jones Sof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9134" y="-38100"/>
              <a:ext cx="1072140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9979" y="641863"/>
            <a:ext cx="16548042" cy="1329723"/>
            <a:chOff x="0" y="0"/>
            <a:chExt cx="22064056" cy="17729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18274"/>
              <a:ext cx="22064056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999" spc="-399">
                  <a:solidFill>
                    <a:srgbClr val="3A3F46"/>
                  </a:solidFill>
                  <a:latin typeface="Bobby Jones Soft"/>
                </a:rPr>
                <a:t>GUI Design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35031" y="1028700"/>
            <a:ext cx="405748" cy="647901"/>
          </a:xfrm>
          <a:custGeom>
            <a:avLst/>
            <a:gdLst/>
            <a:ahLst/>
            <a:cxnLst/>
            <a:rect l="l" t="t" r="r" b="b"/>
            <a:pathLst>
              <a:path w="405748" h="647901">
                <a:moveTo>
                  <a:pt x="0" y="0"/>
                </a:moveTo>
                <a:lnTo>
                  <a:pt x="405748" y="0"/>
                </a:lnTo>
                <a:lnTo>
                  <a:pt x="405748" y="647901"/>
                </a:lnTo>
                <a:lnTo>
                  <a:pt x="0" y="647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165960" cy="8788563"/>
            <a:chOff x="0" y="0"/>
            <a:chExt cx="26887947" cy="1171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4" y="0"/>
                  </a:lnTo>
                  <a:lnTo>
                    <a:pt x="13240774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47174" y="0"/>
              <a:ext cx="13240774" cy="11718085"/>
            </a:xfrm>
            <a:custGeom>
              <a:avLst/>
              <a:gdLst/>
              <a:ahLst/>
              <a:cxnLst/>
              <a:rect l="l" t="t" r="r" b="b"/>
              <a:pathLst>
                <a:path w="13240774" h="11718085">
                  <a:moveTo>
                    <a:pt x="0" y="0"/>
                  </a:moveTo>
                  <a:lnTo>
                    <a:pt x="13240773" y="0"/>
                  </a:lnTo>
                  <a:lnTo>
                    <a:pt x="13240773" y="11718085"/>
                  </a:lnTo>
                  <a:lnTo>
                    <a:pt x="0" y="1171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172142" y="3175692"/>
            <a:ext cx="6640234" cy="6503553"/>
          </a:xfrm>
          <a:custGeom>
            <a:avLst/>
            <a:gdLst/>
            <a:ahLst/>
            <a:cxnLst/>
            <a:rect l="l" t="t" r="r" b="b"/>
            <a:pathLst>
              <a:path w="6640234" h="6503553">
                <a:moveTo>
                  <a:pt x="0" y="0"/>
                </a:moveTo>
                <a:lnTo>
                  <a:pt x="6640234" y="0"/>
                </a:lnTo>
                <a:lnTo>
                  <a:pt x="6640234" y="6503553"/>
                </a:lnTo>
                <a:lnTo>
                  <a:pt x="0" y="650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369" t="-20418" r="-62557" b="-5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457627"/>
            <a:ext cx="7967822" cy="5364987"/>
          </a:xfrm>
          <a:custGeom>
            <a:avLst/>
            <a:gdLst/>
            <a:ahLst/>
            <a:cxnLst/>
            <a:rect l="l" t="t" r="r" b="b"/>
            <a:pathLst>
              <a:path w="7967822" h="5364987">
                <a:moveTo>
                  <a:pt x="0" y="0"/>
                </a:moveTo>
                <a:lnTo>
                  <a:pt x="7967822" y="0"/>
                </a:lnTo>
                <a:lnTo>
                  <a:pt x="7967822" y="5364987"/>
                </a:lnTo>
                <a:lnTo>
                  <a:pt x="0" y="5364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979" t="-53052" r="-67889" b="-41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66920" y="766733"/>
            <a:ext cx="16351101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10262" y="1431594"/>
            <a:ext cx="5618370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869979" y="641863"/>
            <a:ext cx="16548042" cy="1329723"/>
            <a:chOff x="0" y="0"/>
            <a:chExt cx="22064056" cy="177296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8274"/>
              <a:ext cx="22064056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999" spc="-399">
                  <a:solidFill>
                    <a:srgbClr val="3A3F46"/>
                  </a:solidFill>
                  <a:latin typeface="Bobby Jones Soft"/>
                </a:rPr>
                <a:t>GUI Design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2588" y="-38100"/>
              <a:ext cx="2180146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35031" y="1028700"/>
            <a:ext cx="405748" cy="647901"/>
          </a:xfrm>
          <a:custGeom>
            <a:avLst/>
            <a:gdLst/>
            <a:ahLst/>
            <a:cxnLst/>
            <a:rect l="l" t="t" r="r" b="b"/>
            <a:pathLst>
              <a:path w="405748" h="647901">
                <a:moveTo>
                  <a:pt x="0" y="0"/>
                </a:moveTo>
                <a:lnTo>
                  <a:pt x="405748" y="0"/>
                </a:lnTo>
                <a:lnTo>
                  <a:pt x="405748" y="647901"/>
                </a:lnTo>
                <a:lnTo>
                  <a:pt x="0" y="647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291</Words>
  <Application>Microsoft Office PowerPoint</Application>
  <PresentationFormat>Custom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Bobby Jones Soft</vt:lpstr>
      <vt:lpstr>Arial</vt:lpstr>
      <vt:lpstr>DM Sans</vt:lpstr>
      <vt:lpstr>Calibri</vt:lpstr>
      <vt:lpstr>Consolas</vt:lpstr>
      <vt:lpstr>Bobby Jones Condensed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EE-202 Project</dc:title>
  <cp:lastModifiedBy>ABDULLAH MOHAMMED ABDULLAH BINSALMAN</cp:lastModifiedBy>
  <cp:revision>1</cp:revision>
  <dcterms:created xsi:type="dcterms:W3CDTF">2006-08-16T00:00:00Z</dcterms:created>
  <dcterms:modified xsi:type="dcterms:W3CDTF">2023-12-25T09:50:18Z</dcterms:modified>
  <dc:identifier>DAF3qo0EnhE</dc:identifier>
</cp:coreProperties>
</file>